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8" r:id="rId10"/>
    <p:sldId id="272" r:id="rId11"/>
    <p:sldId id="260" r:id="rId12"/>
    <p:sldId id="269" r:id="rId13"/>
    <p:sldId id="273" r:id="rId14"/>
    <p:sldId id="274" r:id="rId15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C4E"/>
    <a:srgbClr val="FFA357"/>
    <a:srgbClr val="FF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8B1E7-157A-4088-8824-E9BCEACC87F3}" v="21" dt="2025-08-19T13:33:42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79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er Schlatter" userId="b814de3b-fccc-463a-907b-4d05a99a10cd" providerId="ADAL" clId="{0D6D5E50-B735-46A1-A221-52DA3155633F}"/>
    <pc:docChg chg="undo custSel addSld delSld modSld sldOrd">
      <pc:chgData name="Oliver Schlatter" userId="b814de3b-fccc-463a-907b-4d05a99a10cd" providerId="ADAL" clId="{0D6D5E50-B735-46A1-A221-52DA3155633F}" dt="2025-08-19T12:55:19.856" v="8179" actId="14"/>
      <pc:docMkLst>
        <pc:docMk/>
      </pc:docMkLst>
      <pc:sldChg chg="modSp mod">
        <pc:chgData name="Oliver Schlatter" userId="b814de3b-fccc-463a-907b-4d05a99a10cd" providerId="ADAL" clId="{0D6D5E50-B735-46A1-A221-52DA3155633F}" dt="2025-07-17T11:28:52.692" v="10" actId="20577"/>
        <pc:sldMkLst>
          <pc:docMk/>
          <pc:sldMk cId="3742812911" sldId="256"/>
        </pc:sldMkLst>
      </pc:sldChg>
      <pc:sldChg chg="modSp mod">
        <pc:chgData name="Oliver Schlatter" userId="b814de3b-fccc-463a-907b-4d05a99a10cd" providerId="ADAL" clId="{0D6D5E50-B735-46A1-A221-52DA3155633F}" dt="2025-07-17T11:47:00.014" v="756" actId="113"/>
        <pc:sldMkLst>
          <pc:docMk/>
          <pc:sldMk cId="2236460511" sldId="257"/>
        </pc:sldMkLst>
      </pc:sldChg>
      <pc:sldChg chg="addSp modSp mod">
        <pc:chgData name="Oliver Schlatter" userId="b814de3b-fccc-463a-907b-4d05a99a10cd" providerId="ADAL" clId="{0D6D5E50-B735-46A1-A221-52DA3155633F}" dt="2025-08-14T11:23:15.871" v="5975" actId="20577"/>
        <pc:sldMkLst>
          <pc:docMk/>
          <pc:sldMk cId="4033154548" sldId="258"/>
        </pc:sldMkLst>
        <pc:spChg chg="mod">
          <ac:chgData name="Oliver Schlatter" userId="b814de3b-fccc-463a-907b-4d05a99a10cd" providerId="ADAL" clId="{0D6D5E50-B735-46A1-A221-52DA3155633F}" dt="2025-08-14T11:23:15.871" v="5975" actId="20577"/>
          <ac:spMkLst>
            <pc:docMk/>
            <pc:sldMk cId="4033154548" sldId="258"/>
            <ac:spMk id="3" creationId="{BF06F0FA-B194-EB10-E91B-7828362E5545}"/>
          </ac:spMkLst>
        </pc:spChg>
      </pc:sldChg>
      <pc:sldChg chg="modSp mod">
        <pc:chgData name="Oliver Schlatter" userId="b814de3b-fccc-463a-907b-4d05a99a10cd" providerId="ADAL" clId="{0D6D5E50-B735-46A1-A221-52DA3155633F}" dt="2025-07-17T11:43:00.353" v="517" actId="20577"/>
        <pc:sldMkLst>
          <pc:docMk/>
          <pc:sldMk cId="3973388270" sldId="259"/>
        </pc:sldMkLst>
      </pc:sldChg>
      <pc:sldChg chg="addSp delSp modSp mod">
        <pc:chgData name="Oliver Schlatter" userId="b814de3b-fccc-463a-907b-4d05a99a10cd" providerId="ADAL" clId="{0D6D5E50-B735-46A1-A221-52DA3155633F}" dt="2025-08-14T11:21:31.172" v="5922" actId="14100"/>
        <pc:sldMkLst>
          <pc:docMk/>
          <pc:sldMk cId="2818145452" sldId="260"/>
        </pc:sldMkLst>
        <pc:spChg chg="mod">
          <ac:chgData name="Oliver Schlatter" userId="b814de3b-fccc-463a-907b-4d05a99a10cd" providerId="ADAL" clId="{0D6D5E50-B735-46A1-A221-52DA3155633F}" dt="2025-08-14T11:18:27.751" v="5892" actId="1076"/>
          <ac:spMkLst>
            <pc:docMk/>
            <pc:sldMk cId="2818145452" sldId="260"/>
            <ac:spMk id="2" creationId="{04234563-5E66-F438-C53E-CA91C1C5A663}"/>
          </ac:spMkLst>
        </pc:spChg>
        <pc:spChg chg="mod">
          <ac:chgData name="Oliver Schlatter" userId="b814de3b-fccc-463a-907b-4d05a99a10cd" providerId="ADAL" clId="{0D6D5E50-B735-46A1-A221-52DA3155633F}" dt="2025-08-14T11:19:26.094" v="5914" actId="20577"/>
          <ac:spMkLst>
            <pc:docMk/>
            <pc:sldMk cId="2818145452" sldId="260"/>
            <ac:spMk id="3" creationId="{369E78EB-F32C-5CC4-CDD0-CE62965997BB}"/>
          </ac:spMkLst>
        </pc:spChg>
        <pc:picChg chg="add mod">
          <ac:chgData name="Oliver Schlatter" userId="b814de3b-fccc-463a-907b-4d05a99a10cd" providerId="ADAL" clId="{0D6D5E50-B735-46A1-A221-52DA3155633F}" dt="2025-08-14T11:19:17.844" v="5908" actId="1076"/>
          <ac:picMkLst>
            <pc:docMk/>
            <pc:sldMk cId="2818145452" sldId="260"/>
            <ac:picMk id="5" creationId="{78DCE258-9D49-0224-CF6B-8AA45A2884D0}"/>
          </ac:picMkLst>
        </pc:picChg>
        <pc:picChg chg="add mod">
          <ac:chgData name="Oliver Schlatter" userId="b814de3b-fccc-463a-907b-4d05a99a10cd" providerId="ADAL" clId="{0D6D5E50-B735-46A1-A221-52DA3155633F}" dt="2025-07-31T08:48:56.392" v="2859" actId="1076"/>
          <ac:picMkLst>
            <pc:docMk/>
            <pc:sldMk cId="2818145452" sldId="260"/>
            <ac:picMk id="6" creationId="{15259FEB-420C-05BE-D3A4-5B2F461F7566}"/>
          </ac:picMkLst>
        </pc:picChg>
        <pc:picChg chg="add mod">
          <ac:chgData name="Oliver Schlatter" userId="b814de3b-fccc-463a-907b-4d05a99a10cd" providerId="ADAL" clId="{0D6D5E50-B735-46A1-A221-52DA3155633F}" dt="2025-08-14T11:19:33.669" v="5918" actId="14100"/>
          <ac:picMkLst>
            <pc:docMk/>
            <pc:sldMk cId="2818145452" sldId="260"/>
            <ac:picMk id="7" creationId="{FF29B2D8-FAC4-938A-9C7D-9EA291DE1231}"/>
          </ac:picMkLst>
        </pc:picChg>
        <pc:picChg chg="add mod">
          <ac:chgData name="Oliver Schlatter" userId="b814de3b-fccc-463a-907b-4d05a99a10cd" providerId="ADAL" clId="{0D6D5E50-B735-46A1-A221-52DA3155633F}" dt="2025-08-14T11:21:31.172" v="5922" actId="14100"/>
          <ac:picMkLst>
            <pc:docMk/>
            <pc:sldMk cId="2818145452" sldId="260"/>
            <ac:picMk id="9" creationId="{5894682B-9365-8199-87EB-DCB6B7B4AFD8}"/>
          </ac:picMkLst>
        </pc:picChg>
      </pc:sldChg>
      <pc:sldChg chg="addSp delSp modSp mod ord">
        <pc:chgData name="Oliver Schlatter" userId="b814de3b-fccc-463a-907b-4d05a99a10cd" providerId="ADAL" clId="{0D6D5E50-B735-46A1-A221-52DA3155633F}" dt="2025-07-17T11:46:06.879" v="682" actId="1076"/>
        <pc:sldMkLst>
          <pc:docMk/>
          <pc:sldMk cId="2755266556" sldId="261"/>
        </pc:sldMkLst>
      </pc:sldChg>
      <pc:sldChg chg="modSp mod">
        <pc:chgData name="Oliver Schlatter" userId="b814de3b-fccc-463a-907b-4d05a99a10cd" providerId="ADAL" clId="{0D6D5E50-B735-46A1-A221-52DA3155633F}" dt="2025-07-17T11:47:24.993" v="762" actId="20577"/>
        <pc:sldMkLst>
          <pc:docMk/>
          <pc:sldMk cId="1029460624" sldId="262"/>
        </pc:sldMkLst>
      </pc:sldChg>
      <pc:sldChg chg="del">
        <pc:chgData name="Oliver Schlatter" userId="b814de3b-fccc-463a-907b-4d05a99a10cd" providerId="ADAL" clId="{0D6D5E50-B735-46A1-A221-52DA3155633F}" dt="2025-08-14T08:29:03.044" v="5727" actId="2696"/>
        <pc:sldMkLst>
          <pc:docMk/>
          <pc:sldMk cId="418338031" sldId="266"/>
        </pc:sldMkLst>
      </pc:sldChg>
      <pc:sldChg chg="del">
        <pc:chgData name="Oliver Schlatter" userId="b814de3b-fccc-463a-907b-4d05a99a10cd" providerId="ADAL" clId="{0D6D5E50-B735-46A1-A221-52DA3155633F}" dt="2025-07-17T11:47:45.635" v="763" actId="47"/>
        <pc:sldMkLst>
          <pc:docMk/>
          <pc:sldMk cId="4086966678" sldId="267"/>
        </pc:sldMkLst>
      </pc:sldChg>
      <pc:sldChg chg="add ord">
        <pc:chgData name="Oliver Schlatter" userId="b814de3b-fccc-463a-907b-4d05a99a10cd" providerId="ADAL" clId="{0D6D5E50-B735-46A1-A221-52DA3155633F}" dt="2025-07-17T12:10:45.892" v="2040"/>
        <pc:sldMkLst>
          <pc:docMk/>
          <pc:sldMk cId="3457144943" sldId="268"/>
        </pc:sldMkLst>
      </pc:sldChg>
      <pc:sldChg chg="addSp delSp modSp new mod">
        <pc:chgData name="Oliver Schlatter" userId="b814de3b-fccc-463a-907b-4d05a99a10cd" providerId="ADAL" clId="{0D6D5E50-B735-46A1-A221-52DA3155633F}" dt="2025-08-19T12:44:16.032" v="8047"/>
        <pc:sldMkLst>
          <pc:docMk/>
          <pc:sldMk cId="2330123743" sldId="269"/>
        </pc:sldMkLst>
        <pc:spChg chg="mod">
          <ac:chgData name="Oliver Schlatter" userId="b814de3b-fccc-463a-907b-4d05a99a10cd" providerId="ADAL" clId="{0D6D5E50-B735-46A1-A221-52DA3155633F}" dt="2025-08-14T11:23:07.172" v="5968" actId="20577"/>
          <ac:spMkLst>
            <pc:docMk/>
            <pc:sldMk cId="2330123743" sldId="269"/>
            <ac:spMk id="2" creationId="{2A6BAAEE-1307-FDD8-51C5-FD67F08B85E9}"/>
          </ac:spMkLst>
        </pc:spChg>
        <pc:spChg chg="mod">
          <ac:chgData name="Oliver Schlatter" userId="b814de3b-fccc-463a-907b-4d05a99a10cd" providerId="ADAL" clId="{0D6D5E50-B735-46A1-A221-52DA3155633F}" dt="2025-08-19T12:44:16.032" v="8047"/>
          <ac:spMkLst>
            <pc:docMk/>
            <pc:sldMk cId="2330123743" sldId="269"/>
            <ac:spMk id="3" creationId="{B18BD376-25E8-E47E-C4C2-E57FBC88E2A5}"/>
          </ac:spMkLst>
        </pc:spChg>
        <pc:spChg chg="add mod">
          <ac:chgData name="Oliver Schlatter" userId="b814de3b-fccc-463a-907b-4d05a99a10cd" providerId="ADAL" clId="{0D6D5E50-B735-46A1-A221-52DA3155633F}" dt="2025-07-31T08:52:55.006" v="3076" actId="14100"/>
          <ac:spMkLst>
            <pc:docMk/>
            <pc:sldMk cId="2330123743" sldId="269"/>
            <ac:spMk id="5" creationId="{CE9B4C37-EC28-83D0-97E0-7655B2D87DED}"/>
          </ac:spMkLst>
        </pc:spChg>
      </pc:sldChg>
      <pc:sldChg chg="new del">
        <pc:chgData name="Oliver Schlatter" userId="b814de3b-fccc-463a-907b-4d05a99a10cd" providerId="ADAL" clId="{0D6D5E50-B735-46A1-A221-52DA3155633F}" dt="2025-08-19T12:10:10.083" v="7285" actId="2696"/>
        <pc:sldMkLst>
          <pc:docMk/>
          <pc:sldMk cId="2086305898" sldId="270"/>
        </pc:sldMkLst>
      </pc:sldChg>
      <pc:sldChg chg="modSp add mod">
        <pc:chgData name="Oliver Schlatter" userId="b814de3b-fccc-463a-907b-4d05a99a10cd" providerId="ADAL" clId="{0D6D5E50-B735-46A1-A221-52DA3155633F}" dt="2025-07-31T09:00:08.892" v="3716" actId="313"/>
        <pc:sldMkLst>
          <pc:docMk/>
          <pc:sldMk cId="3807842042" sldId="271"/>
        </pc:sldMkLst>
      </pc:sldChg>
      <pc:sldChg chg="modSp new mod">
        <pc:chgData name="Oliver Schlatter" userId="b814de3b-fccc-463a-907b-4d05a99a10cd" providerId="ADAL" clId="{0D6D5E50-B735-46A1-A221-52DA3155633F}" dt="2025-07-17T12:15:31.200" v="2202" actId="20577"/>
        <pc:sldMkLst>
          <pc:docMk/>
          <pc:sldMk cId="1614486789" sldId="272"/>
        </pc:sldMkLst>
      </pc:sldChg>
      <pc:sldChg chg="addSp delSp modSp new del mod">
        <pc:chgData name="Oliver Schlatter" userId="b814de3b-fccc-463a-907b-4d05a99a10cd" providerId="ADAL" clId="{0D6D5E50-B735-46A1-A221-52DA3155633F}" dt="2025-07-31T08:51:44.721" v="2889" actId="2696"/>
        <pc:sldMkLst>
          <pc:docMk/>
          <pc:sldMk cId="2820621459" sldId="273"/>
        </pc:sldMkLst>
      </pc:sldChg>
      <pc:sldChg chg="modSp add mod">
        <pc:chgData name="Oliver Schlatter" userId="b814de3b-fccc-463a-907b-4d05a99a10cd" providerId="ADAL" clId="{0D6D5E50-B735-46A1-A221-52DA3155633F}" dt="2025-08-19T12:55:19.856" v="8179" actId="14"/>
        <pc:sldMkLst>
          <pc:docMk/>
          <pc:sldMk cId="3941159849" sldId="273"/>
        </pc:sldMkLst>
        <pc:spChg chg="mod">
          <ac:chgData name="Oliver Schlatter" userId="b814de3b-fccc-463a-907b-4d05a99a10cd" providerId="ADAL" clId="{0D6D5E50-B735-46A1-A221-52DA3155633F}" dt="2025-07-31T11:10:59.329" v="4730" actId="20577"/>
          <ac:spMkLst>
            <pc:docMk/>
            <pc:sldMk cId="3941159849" sldId="273"/>
            <ac:spMk id="2" creationId="{CBEF954F-AF4F-405E-5E96-9090089C52B7}"/>
          </ac:spMkLst>
        </pc:spChg>
        <pc:spChg chg="mod">
          <ac:chgData name="Oliver Schlatter" userId="b814de3b-fccc-463a-907b-4d05a99a10cd" providerId="ADAL" clId="{0D6D5E50-B735-46A1-A221-52DA3155633F}" dt="2025-08-19T12:55:19.856" v="8179" actId="14"/>
          <ac:spMkLst>
            <pc:docMk/>
            <pc:sldMk cId="3941159849" sldId="273"/>
            <ac:spMk id="3" creationId="{6013EC7F-1C63-D20D-A699-1B171D62ACD5}"/>
          </ac:spMkLst>
        </pc:spChg>
        <pc:spChg chg="mod">
          <ac:chgData name="Oliver Schlatter" userId="b814de3b-fccc-463a-907b-4d05a99a10cd" providerId="ADAL" clId="{0D6D5E50-B735-46A1-A221-52DA3155633F}" dt="2025-07-31T09:08:54.058" v="3862" actId="20577"/>
          <ac:spMkLst>
            <pc:docMk/>
            <pc:sldMk cId="3941159849" sldId="273"/>
            <ac:spMk id="5" creationId="{D54A7442-097F-7036-61CA-C095F715C294}"/>
          </ac:spMkLst>
        </pc:spChg>
      </pc:sldChg>
      <pc:sldChg chg="modSp mod">
        <pc:chgData name="Oliver Schlatter" userId="b814de3b-fccc-463a-907b-4d05a99a10cd" providerId="ADAL" clId="{0D6D5E50-B735-46A1-A221-52DA3155633F}" dt="2025-08-19T12:10:51.874" v="7328" actId="20577"/>
        <pc:sldMkLst>
          <pc:docMk/>
          <pc:sldMk cId="2756571886" sldId="274"/>
        </pc:sldMkLst>
        <pc:spChg chg="mod">
          <ac:chgData name="Oliver Schlatter" userId="b814de3b-fccc-463a-907b-4d05a99a10cd" providerId="ADAL" clId="{0D6D5E50-B735-46A1-A221-52DA3155633F}" dt="2025-08-19T12:10:51.874" v="7328" actId="20577"/>
          <ac:spMkLst>
            <pc:docMk/>
            <pc:sldMk cId="2756571886" sldId="274"/>
            <ac:spMk id="3" creationId="{F1CFFA21-C2B4-610A-AD7E-7FB0FED7BD39}"/>
          </ac:spMkLst>
        </pc:spChg>
      </pc:sldChg>
    </pc:docChg>
  </pc:docChgLst>
  <pc:docChgLst>
    <pc:chgData name="Oliver Schlatter" userId="b814de3b-fccc-463a-907b-4d05a99a10cd" providerId="ADAL" clId="{83A8B1E7-157A-4088-8824-E9BCEACC87F3}"/>
    <pc:docChg chg="undo custSel modSld">
      <pc:chgData name="Oliver Schlatter" userId="b814de3b-fccc-463a-907b-4d05a99a10cd" providerId="ADAL" clId="{83A8B1E7-157A-4088-8824-E9BCEACC87F3}" dt="2025-08-21T15:35:12.244" v="656" actId="20577"/>
      <pc:docMkLst>
        <pc:docMk/>
      </pc:docMkLst>
      <pc:sldChg chg="modSp mod">
        <pc:chgData name="Oliver Schlatter" userId="b814de3b-fccc-463a-907b-4d05a99a10cd" providerId="ADAL" clId="{83A8B1E7-157A-4088-8824-E9BCEACC87F3}" dt="2025-08-21T15:33:22.944" v="605" actId="6549"/>
        <pc:sldMkLst>
          <pc:docMk/>
          <pc:sldMk cId="2236460511" sldId="257"/>
        </pc:sldMkLst>
        <pc:spChg chg="mod">
          <ac:chgData name="Oliver Schlatter" userId="b814de3b-fccc-463a-907b-4d05a99a10cd" providerId="ADAL" clId="{83A8B1E7-157A-4088-8824-E9BCEACC87F3}" dt="2025-08-21T15:33:22.944" v="605" actId="6549"/>
          <ac:spMkLst>
            <pc:docMk/>
            <pc:sldMk cId="2236460511" sldId="257"/>
            <ac:spMk id="3" creationId="{D6A48A62-B1B7-504A-C11D-E4183BF5575D}"/>
          </ac:spMkLst>
        </pc:spChg>
      </pc:sldChg>
      <pc:sldChg chg="modSp mod">
        <pc:chgData name="Oliver Schlatter" userId="b814de3b-fccc-463a-907b-4d05a99a10cd" providerId="ADAL" clId="{83A8B1E7-157A-4088-8824-E9BCEACC87F3}" dt="2025-08-19T13:30:51.928" v="116" actId="20577"/>
        <pc:sldMkLst>
          <pc:docMk/>
          <pc:sldMk cId="4033154548" sldId="258"/>
        </pc:sldMkLst>
        <pc:spChg chg="mod">
          <ac:chgData name="Oliver Schlatter" userId="b814de3b-fccc-463a-907b-4d05a99a10cd" providerId="ADAL" clId="{83A8B1E7-157A-4088-8824-E9BCEACC87F3}" dt="2025-08-19T13:30:51.928" v="116" actId="20577"/>
          <ac:spMkLst>
            <pc:docMk/>
            <pc:sldMk cId="4033154548" sldId="258"/>
            <ac:spMk id="3" creationId="{BF06F0FA-B194-EB10-E91B-7828362E5545}"/>
          </ac:spMkLst>
        </pc:spChg>
      </pc:sldChg>
      <pc:sldChg chg="modSp mod">
        <pc:chgData name="Oliver Schlatter" userId="b814de3b-fccc-463a-907b-4d05a99a10cd" providerId="ADAL" clId="{83A8B1E7-157A-4088-8824-E9BCEACC87F3}" dt="2025-08-19T13:26:52.569" v="51" actId="20577"/>
        <pc:sldMkLst>
          <pc:docMk/>
          <pc:sldMk cId="2818145452" sldId="260"/>
        </pc:sldMkLst>
        <pc:spChg chg="mod">
          <ac:chgData name="Oliver Schlatter" userId="b814de3b-fccc-463a-907b-4d05a99a10cd" providerId="ADAL" clId="{83A8B1E7-157A-4088-8824-E9BCEACC87F3}" dt="2025-08-19T13:26:52.569" v="51" actId="20577"/>
          <ac:spMkLst>
            <pc:docMk/>
            <pc:sldMk cId="2818145452" sldId="260"/>
            <ac:spMk id="3" creationId="{369E78EB-F32C-5CC4-CDD0-CE62965997BB}"/>
          </ac:spMkLst>
        </pc:spChg>
      </pc:sldChg>
      <pc:sldChg chg="modSp mod">
        <pc:chgData name="Oliver Schlatter" userId="b814de3b-fccc-463a-907b-4d05a99a10cd" providerId="ADAL" clId="{83A8B1E7-157A-4088-8824-E9BCEACC87F3}" dt="2025-08-21T15:33:48.783" v="627" actId="20577"/>
        <pc:sldMkLst>
          <pc:docMk/>
          <pc:sldMk cId="2755266556" sldId="261"/>
        </pc:sldMkLst>
        <pc:spChg chg="mod">
          <ac:chgData name="Oliver Schlatter" userId="b814de3b-fccc-463a-907b-4d05a99a10cd" providerId="ADAL" clId="{83A8B1E7-157A-4088-8824-E9BCEACC87F3}" dt="2025-08-21T15:33:48.783" v="627" actId="20577"/>
          <ac:spMkLst>
            <pc:docMk/>
            <pc:sldMk cId="2755266556" sldId="261"/>
            <ac:spMk id="3" creationId="{4ED5CBD1-F6D7-FCAD-F080-418AE5EAFD9D}"/>
          </ac:spMkLst>
        </pc:spChg>
      </pc:sldChg>
      <pc:sldChg chg="modSp mod">
        <pc:chgData name="Oliver Schlatter" userId="b814de3b-fccc-463a-907b-4d05a99a10cd" providerId="ADAL" clId="{83A8B1E7-157A-4088-8824-E9BCEACC87F3}" dt="2025-08-19T13:31:02.495" v="132" actId="20577"/>
        <pc:sldMkLst>
          <pc:docMk/>
          <pc:sldMk cId="2330123743" sldId="269"/>
        </pc:sldMkLst>
        <pc:spChg chg="mod">
          <ac:chgData name="Oliver Schlatter" userId="b814de3b-fccc-463a-907b-4d05a99a10cd" providerId="ADAL" clId="{83A8B1E7-157A-4088-8824-E9BCEACC87F3}" dt="2025-08-19T13:31:02.495" v="132" actId="20577"/>
          <ac:spMkLst>
            <pc:docMk/>
            <pc:sldMk cId="2330123743" sldId="269"/>
            <ac:spMk id="2" creationId="{2A6BAAEE-1307-FDD8-51C5-FD67F08B85E9}"/>
          </ac:spMkLst>
        </pc:spChg>
        <pc:spChg chg="mod">
          <ac:chgData name="Oliver Schlatter" userId="b814de3b-fccc-463a-907b-4d05a99a10cd" providerId="ADAL" clId="{83A8B1E7-157A-4088-8824-E9BCEACC87F3}" dt="2025-08-19T13:30:33.405" v="99" actId="20577"/>
          <ac:spMkLst>
            <pc:docMk/>
            <pc:sldMk cId="2330123743" sldId="269"/>
            <ac:spMk id="3" creationId="{B18BD376-25E8-E47E-C4C2-E57FBC88E2A5}"/>
          </ac:spMkLst>
        </pc:spChg>
      </pc:sldChg>
      <pc:sldChg chg="modSp mod">
        <pc:chgData name="Oliver Schlatter" userId="b814de3b-fccc-463a-907b-4d05a99a10cd" providerId="ADAL" clId="{83A8B1E7-157A-4088-8824-E9BCEACC87F3}" dt="2025-08-21T15:32:19.603" v="563" actId="14100"/>
        <pc:sldMkLst>
          <pc:docMk/>
          <pc:sldMk cId="3941159849" sldId="273"/>
        </pc:sldMkLst>
        <pc:spChg chg="mod">
          <ac:chgData name="Oliver Schlatter" userId="b814de3b-fccc-463a-907b-4d05a99a10cd" providerId="ADAL" clId="{83A8B1E7-157A-4088-8824-E9BCEACC87F3}" dt="2025-08-19T13:32:51.402" v="159" actId="20577"/>
          <ac:spMkLst>
            <pc:docMk/>
            <pc:sldMk cId="3941159849" sldId="273"/>
            <ac:spMk id="3" creationId="{6013EC7F-1C63-D20D-A699-1B171D62ACD5}"/>
          </ac:spMkLst>
        </pc:spChg>
        <pc:spChg chg="mod">
          <ac:chgData name="Oliver Schlatter" userId="b814de3b-fccc-463a-907b-4d05a99a10cd" providerId="ADAL" clId="{83A8B1E7-157A-4088-8824-E9BCEACC87F3}" dt="2025-08-21T15:32:19.603" v="563" actId="14100"/>
          <ac:spMkLst>
            <pc:docMk/>
            <pc:sldMk cId="3941159849" sldId="273"/>
            <ac:spMk id="5" creationId="{D54A7442-097F-7036-61CA-C095F715C294}"/>
          </ac:spMkLst>
        </pc:spChg>
      </pc:sldChg>
      <pc:sldChg chg="modSp mod">
        <pc:chgData name="Oliver Schlatter" userId="b814de3b-fccc-463a-907b-4d05a99a10cd" providerId="ADAL" clId="{83A8B1E7-157A-4088-8824-E9BCEACC87F3}" dt="2025-08-21T15:35:12.244" v="656" actId="20577"/>
        <pc:sldMkLst>
          <pc:docMk/>
          <pc:sldMk cId="2756571886" sldId="274"/>
        </pc:sldMkLst>
        <pc:spChg chg="mod">
          <ac:chgData name="Oliver Schlatter" userId="b814de3b-fccc-463a-907b-4d05a99a10cd" providerId="ADAL" clId="{83A8B1E7-157A-4088-8824-E9BCEACC87F3}" dt="2025-08-19T13:33:28.820" v="167" actId="20577"/>
          <ac:spMkLst>
            <pc:docMk/>
            <pc:sldMk cId="2756571886" sldId="274"/>
            <ac:spMk id="2" creationId="{142DEA43-EC2F-53A9-C3AB-FFB7CB12A9C7}"/>
          </ac:spMkLst>
        </pc:spChg>
        <pc:spChg chg="mod">
          <ac:chgData name="Oliver Schlatter" userId="b814de3b-fccc-463a-907b-4d05a99a10cd" providerId="ADAL" clId="{83A8B1E7-157A-4088-8824-E9BCEACC87F3}" dt="2025-08-21T15:35:12.244" v="656" actId="20577"/>
          <ac:spMkLst>
            <pc:docMk/>
            <pc:sldMk cId="2756571886" sldId="274"/>
            <ac:spMk id="3" creationId="{F1CFFA21-C2B4-610A-AD7E-7FB0FED7BD39}"/>
          </ac:spMkLst>
        </pc:spChg>
      </pc:sldChg>
    </pc:docChg>
  </pc:docChgLst>
  <pc:docChgLst>
    <pc:chgData name="Oliver Schlatter" userId="b814de3b-fccc-463a-907b-4d05a99a10cd" providerId="ADAL" clId="{DDCA0CE7-FBBC-4965-A4E9-C3F8F154CAE6}"/>
    <pc:docChg chg="undo custSel addSld delSld modSld sldOrd">
      <pc:chgData name="Oliver Schlatter" userId="b814de3b-fccc-463a-907b-4d05a99a10cd" providerId="ADAL" clId="{DDCA0CE7-FBBC-4965-A4E9-C3F8F154CAE6}" dt="2025-06-29T11:53:26.566" v="3057" actId="20577"/>
      <pc:docMkLst>
        <pc:docMk/>
      </pc:docMkLst>
      <pc:sldChg chg="modSp new mod">
        <pc:chgData name="Oliver Schlatter" userId="b814de3b-fccc-463a-907b-4d05a99a10cd" providerId="ADAL" clId="{DDCA0CE7-FBBC-4965-A4E9-C3F8F154CAE6}" dt="2025-06-10T15:30:29.113" v="42" actId="20577"/>
        <pc:sldMkLst>
          <pc:docMk/>
          <pc:sldMk cId="3742812911" sldId="256"/>
        </pc:sldMkLst>
      </pc:sldChg>
      <pc:sldChg chg="modSp new mod">
        <pc:chgData name="Oliver Schlatter" userId="b814de3b-fccc-463a-907b-4d05a99a10cd" providerId="ADAL" clId="{DDCA0CE7-FBBC-4965-A4E9-C3F8F154CAE6}" dt="2025-06-17T08:25:34.547" v="2936"/>
        <pc:sldMkLst>
          <pc:docMk/>
          <pc:sldMk cId="2236460511" sldId="257"/>
        </pc:sldMkLst>
      </pc:sldChg>
      <pc:sldChg chg="modSp new mod">
        <pc:chgData name="Oliver Schlatter" userId="b814de3b-fccc-463a-907b-4d05a99a10cd" providerId="ADAL" clId="{DDCA0CE7-FBBC-4965-A4E9-C3F8F154CAE6}" dt="2025-06-17T08:19:25.032" v="2672" actId="20577"/>
        <pc:sldMkLst>
          <pc:docMk/>
          <pc:sldMk cId="4033154548" sldId="258"/>
        </pc:sldMkLst>
      </pc:sldChg>
      <pc:sldChg chg="modSp new mod">
        <pc:chgData name="Oliver Schlatter" userId="b814de3b-fccc-463a-907b-4d05a99a10cd" providerId="ADAL" clId="{DDCA0CE7-FBBC-4965-A4E9-C3F8F154CAE6}" dt="2025-06-10T15:41:20.903" v="558" actId="20577"/>
        <pc:sldMkLst>
          <pc:docMk/>
          <pc:sldMk cId="3973388270" sldId="259"/>
        </pc:sldMkLst>
      </pc:sldChg>
      <pc:sldChg chg="modSp new mod">
        <pc:chgData name="Oliver Schlatter" userId="b814de3b-fccc-463a-907b-4d05a99a10cd" providerId="ADAL" clId="{DDCA0CE7-FBBC-4965-A4E9-C3F8F154CAE6}" dt="2025-06-17T08:25:34.547" v="2936"/>
        <pc:sldMkLst>
          <pc:docMk/>
          <pc:sldMk cId="2818145452" sldId="260"/>
        </pc:sldMkLst>
      </pc:sldChg>
      <pc:sldChg chg="addSp modSp new mod">
        <pc:chgData name="Oliver Schlatter" userId="b814de3b-fccc-463a-907b-4d05a99a10cd" providerId="ADAL" clId="{DDCA0CE7-FBBC-4965-A4E9-C3F8F154CAE6}" dt="2025-06-10T15:49:17.916" v="1047" actId="14100"/>
        <pc:sldMkLst>
          <pc:docMk/>
          <pc:sldMk cId="2755266556" sldId="261"/>
        </pc:sldMkLst>
      </pc:sldChg>
      <pc:sldChg chg="addSp delSp modSp new mod">
        <pc:chgData name="Oliver Schlatter" userId="b814de3b-fccc-463a-907b-4d05a99a10cd" providerId="ADAL" clId="{DDCA0CE7-FBBC-4965-A4E9-C3F8F154CAE6}" dt="2025-06-17T08:25:34.547" v="2936"/>
        <pc:sldMkLst>
          <pc:docMk/>
          <pc:sldMk cId="1029460624" sldId="262"/>
        </pc:sldMkLst>
      </pc:sldChg>
      <pc:sldChg chg="addSp delSp modSp add mod">
        <pc:chgData name="Oliver Schlatter" userId="b814de3b-fccc-463a-907b-4d05a99a10cd" providerId="ADAL" clId="{DDCA0CE7-FBBC-4965-A4E9-C3F8F154CAE6}" dt="2025-06-29T11:53:26.566" v="3057" actId="20577"/>
        <pc:sldMkLst>
          <pc:docMk/>
          <pc:sldMk cId="2533752079" sldId="263"/>
        </pc:sldMkLst>
      </pc:sldChg>
      <pc:sldChg chg="addSp modSp add mod">
        <pc:chgData name="Oliver Schlatter" userId="b814de3b-fccc-463a-907b-4d05a99a10cd" providerId="ADAL" clId="{DDCA0CE7-FBBC-4965-A4E9-C3F8F154CAE6}" dt="2025-06-17T08:25:34.547" v="2936"/>
        <pc:sldMkLst>
          <pc:docMk/>
          <pc:sldMk cId="1344163770" sldId="264"/>
        </pc:sldMkLst>
      </pc:sldChg>
      <pc:sldChg chg="modSp add mod">
        <pc:chgData name="Oliver Schlatter" userId="b814de3b-fccc-463a-907b-4d05a99a10cd" providerId="ADAL" clId="{DDCA0CE7-FBBC-4965-A4E9-C3F8F154CAE6}" dt="2025-06-17T08:25:34.547" v="2936"/>
        <pc:sldMkLst>
          <pc:docMk/>
          <pc:sldMk cId="603305348" sldId="265"/>
        </pc:sldMkLst>
      </pc:sldChg>
      <pc:sldChg chg="delSp modSp add mod">
        <pc:chgData name="Oliver Schlatter" userId="b814de3b-fccc-463a-907b-4d05a99a10cd" providerId="ADAL" clId="{DDCA0CE7-FBBC-4965-A4E9-C3F8F154CAE6}" dt="2025-06-26T08:42:01.230" v="2943" actId="20577"/>
        <pc:sldMkLst>
          <pc:docMk/>
          <pc:sldMk cId="418338031" sldId="266"/>
        </pc:sldMkLst>
      </pc:sldChg>
      <pc:sldChg chg="new del">
        <pc:chgData name="Oliver Schlatter" userId="b814de3b-fccc-463a-907b-4d05a99a10cd" providerId="ADAL" clId="{DDCA0CE7-FBBC-4965-A4E9-C3F8F154CAE6}" dt="2025-06-11T10:03:29.519" v="2508" actId="680"/>
        <pc:sldMkLst>
          <pc:docMk/>
          <pc:sldMk cId="2591717384" sldId="267"/>
        </pc:sldMkLst>
      </pc:sldChg>
      <pc:sldChg chg="addSp delSp modSp new mod ord">
        <pc:chgData name="Oliver Schlatter" userId="b814de3b-fccc-463a-907b-4d05a99a10cd" providerId="ADAL" clId="{DDCA0CE7-FBBC-4965-A4E9-C3F8F154CAE6}" dt="2025-06-17T08:25:34.547" v="2936"/>
        <pc:sldMkLst>
          <pc:docMk/>
          <pc:sldMk cId="4086966678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4A314-7C7C-8489-F859-9AF75B63A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384836-2ED0-16D9-8A20-116AA6C03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D87C7C-1D03-FEBD-3C5F-7620CED6C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ACC042-7AD1-D02A-ECD8-61AE8DDBD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F3C108-26F9-72DF-030D-62F1496C1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276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BDAE4-D1A8-8DF5-DA1B-853E0EF0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0F6852-637A-2ACC-5D01-14F249C91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52EBEF-D544-EBD0-DC70-09EA5777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E2AA99-4221-D6BA-5477-F86CD0EEB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EBB958-ED05-3E40-7E5A-F598FFCC3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679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F5CD4AC-239A-2483-D827-FF40A3D99F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32A32F-BAA9-DBBF-68CB-B3A4CFCCA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74EFE5-C971-449C-36E1-85FA4787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2AB65C-1D6D-C3D0-2A05-4FB15D9BC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E375CF-4233-ADF7-6D2E-C510BCC0D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152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C014D-E562-238C-C872-0BAC9992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98544F-771B-7273-B77C-A4949E78D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9BCB02-57BE-167E-FD5E-8B498A7B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37B842-E952-BB95-826E-CC67A7A4A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CF0281-446B-9ED6-29EF-1A2CC4073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448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F8715B-198E-9DF7-3A62-4750FD75A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9202E7-1E5D-D31A-BF2D-C20A40F82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C5891-797F-2D1C-D878-2FAC0B31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58D080-D8B5-E801-1695-287E7AD6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7B7C73-2630-D3D2-C261-2BEDD63A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2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D0085-2B9B-3FC0-3413-FA0278FA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93526-013B-E985-CBB4-04CE9F38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26A773-2FF2-5EC3-4DF5-75B544D1B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E96835-8272-F01F-673C-00BE4614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3D58AF-7851-55E8-27D3-482E682C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D693A8-DA7F-849E-B432-F962A51D7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320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1D2F7-9133-A782-7418-7475ADE53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C5D4CD-3F35-167E-F51D-BEC5CE1B6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A3D699-BA71-FC06-CDF3-6E32B39AD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63A15E-8671-CD3B-26F0-AE63EE4098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9B91D75-164C-6A09-C4FB-3F37FE8DA9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178F6FC-7C31-78FC-8DE3-DC08761F4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828EB45-7F65-ABAC-35F7-9A66F7F9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B17F667-24F9-16A0-F58C-3B0FE1BF2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14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AA4BF-37DD-FA59-1643-93424B3E3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CFE6D4-26EA-48E9-1B09-EC28952E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9975D20-7014-B5A7-458F-10E545DB3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A24E94-4480-CB7F-0D0D-AE389464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24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BC0D67-BA27-FBE8-DA62-3FA1D3AB2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348A13-0D95-8602-1E46-44E4F059A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B15EBA-CC99-46E0-AAB7-F2623FB56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880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4D3A8C-9340-2611-4656-23F895FF6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35A166-9E71-DD41-370F-D5E1CDCB4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811438-8E62-D90B-E8CB-2F8A0163E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11E067-3581-F06C-A0BE-93D949235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385F34-896D-8801-C8D4-521DE76B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7B4937-1EB2-9D21-7878-514736DB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406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76E54-BBFD-26D5-B87F-223F341A6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D57D930-225F-32BA-827A-52D6237BD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9DBF70B-2F35-66FE-0C64-A04AD95F0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A62A42-AB99-E499-9D77-E54AC6FE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43B89F-AA93-BE11-E07A-12602983A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43E987-F870-4A36-27B0-F84ACAE0D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931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318BA66-05DF-8757-5E60-CB7A9331A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E04805-7807-EE63-AC71-E5DF7768F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E4FEDA-A5B5-034C-F3EB-4CE6DC0A3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BB5ADE-CB15-4B67-BD06-5810E4F2B0FF}" type="datetimeFigureOut">
              <a:rPr lang="de-CH" smtClean="0"/>
              <a:t>21.08.2025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DA6BFB-5059-B839-90E8-C39A46545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CD715B-B332-E5B7-F34F-6BCCFD185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197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3ECA8-7950-556C-0C91-C529EC05E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Briefing 4page Flyer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0A36900-384F-723D-D48C-BA0B591E97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Torson Injex AG</a:t>
            </a:r>
          </a:p>
        </p:txBody>
      </p:sp>
    </p:spTree>
    <p:extLst>
      <p:ext uri="{BB962C8B-B14F-4D97-AF65-F5344CB8AC3E}">
        <p14:creationId xmlns:p14="http://schemas.microsoft.com/office/powerpoint/2010/main" val="374281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BD044-C1C8-2BCC-3D71-3BD344F77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EF954F-AF4F-405E-5E96-9090089C5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31" y="18255"/>
            <a:ext cx="10515600" cy="1325563"/>
          </a:xfrm>
        </p:spPr>
        <p:txBody>
          <a:bodyPr/>
          <a:lstStyle/>
          <a:p>
            <a:r>
              <a:rPr lang="de-CH" dirty="0"/>
              <a:t>3. Page – Service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13EC7F-1C63-D20D-A699-1B171D62A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Title: «Service»</a:t>
            </a:r>
          </a:p>
          <a:p>
            <a:pPr lvl="1"/>
            <a:r>
              <a:rPr lang="de-CH" dirty="0"/>
              <a:t>Idea</a:t>
            </a:r>
          </a:p>
          <a:p>
            <a:pPr lvl="2"/>
            <a:r>
              <a:rPr lang="en-US" dirty="0"/>
              <a:t>Engineering and design – We support you from the initial idea onwards with our many years of experience in design and optimization</a:t>
            </a:r>
          </a:p>
          <a:p>
            <a:pPr lvl="2"/>
            <a:r>
              <a:rPr lang="en-US" dirty="0"/>
              <a:t>Material selection – With over 600 materials in stock and expertise from 1,000 applications, we help you select the right plastic</a:t>
            </a:r>
            <a:endParaRPr lang="de-CH" dirty="0"/>
          </a:p>
          <a:p>
            <a:pPr lvl="1"/>
            <a:r>
              <a:rPr lang="de-CH" dirty="0"/>
              <a:t>Evaluation</a:t>
            </a:r>
          </a:p>
          <a:p>
            <a:pPr lvl="2"/>
            <a:r>
              <a:rPr lang="en-US" dirty="0"/>
              <a:t>Prototyping – Using a rapid tooling process developed at ETH Zurich, we can implement your ideas in near-series production within a very short time</a:t>
            </a:r>
          </a:p>
          <a:p>
            <a:pPr lvl="2"/>
            <a:r>
              <a:rPr lang="en-US" dirty="0"/>
              <a:t>Iterations – Variants and design ideas can be tested quickly and easily until the optimal solution is found</a:t>
            </a:r>
            <a:endParaRPr lang="de-DE" dirty="0"/>
          </a:p>
          <a:p>
            <a:pPr lvl="1"/>
            <a:r>
              <a:rPr lang="de-CH" dirty="0" err="1"/>
              <a:t>Pre-series</a:t>
            </a:r>
            <a:endParaRPr lang="de-CH" dirty="0"/>
          </a:p>
          <a:p>
            <a:pPr lvl="2"/>
            <a:r>
              <a:rPr lang="en-US" dirty="0"/>
              <a:t>Toolmaking – Thanks to our in-house toolmaking facility, high-precision components can be produced and tested in the shortest possible time</a:t>
            </a:r>
          </a:p>
          <a:p>
            <a:pPr lvl="2"/>
            <a:r>
              <a:rPr lang="en-US" dirty="0"/>
              <a:t>3D printing – For prototypes or small series, we use additive processes as a flexible supplement to injection molding</a:t>
            </a:r>
            <a:endParaRPr lang="de-DE" dirty="0"/>
          </a:p>
          <a:p>
            <a:pPr lvl="1"/>
            <a:r>
              <a:rPr lang="de-CH" dirty="0"/>
              <a:t>Production</a:t>
            </a:r>
          </a:p>
          <a:p>
            <a:pPr lvl="2"/>
            <a:r>
              <a:rPr lang="en-US" dirty="0"/>
              <a:t>100% Made in Switzerland – All our products are produced and tested entirely in-house in Zurich. With quality that is ISO 9001 certified</a:t>
            </a:r>
          </a:p>
          <a:p>
            <a:pPr lvl="2"/>
            <a:r>
              <a:rPr lang="en-US" dirty="0"/>
              <a:t>Broad industry support – Thanks to our customers, we are familiar with the requirements of a wide range of industries. These include the mechanical and electrical engineering industries, the pharmaceutical industry, medical and laboratory technology, aviation, and many more</a:t>
            </a:r>
            <a:endParaRPr lang="de-CH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4A7442-097F-7036-61CA-C095F715C294}"/>
              </a:ext>
            </a:extLst>
          </p:cNvPr>
          <p:cNvSpPr txBox="1"/>
          <p:nvPr/>
        </p:nvSpPr>
        <p:spPr>
          <a:xfrm>
            <a:off x="631030" y="1020652"/>
            <a:ext cx="10836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CH" b="1" dirty="0" err="1"/>
              <a:t>Intent</a:t>
            </a:r>
            <a:r>
              <a:rPr lang="de-CH" dirty="0"/>
              <a:t>: This </a:t>
            </a:r>
            <a:r>
              <a:rPr lang="de-CH" dirty="0" err="1"/>
              <a:t>page</a:t>
            </a:r>
            <a:r>
              <a:rPr lang="de-CH" dirty="0"/>
              <a:t> </a:t>
            </a:r>
            <a:r>
              <a:rPr lang="de-CH" dirty="0" err="1"/>
              <a:t>sould</a:t>
            </a:r>
            <a:r>
              <a:rPr lang="de-CH" dirty="0"/>
              <a:t> </a:t>
            </a:r>
            <a:r>
              <a:rPr lang="de-CH" dirty="0" err="1"/>
              <a:t>show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customer</a:t>
            </a:r>
            <a:r>
              <a:rPr lang="de-CH" dirty="0"/>
              <a:t> </a:t>
            </a:r>
            <a:r>
              <a:rPr lang="de-CH" dirty="0" err="1"/>
              <a:t>how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support </a:t>
            </a:r>
            <a:r>
              <a:rPr lang="de-CH" dirty="0" err="1"/>
              <a:t>them</a:t>
            </a:r>
            <a:r>
              <a:rPr lang="de-CH" dirty="0"/>
              <a:t> </a:t>
            </a:r>
            <a:r>
              <a:rPr lang="de-CH" dirty="0" err="1"/>
              <a:t>along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journey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first</a:t>
            </a:r>
            <a:r>
              <a:rPr lang="de-CH" dirty="0"/>
              <a:t> </a:t>
            </a:r>
            <a:r>
              <a:rPr lang="de-CH" dirty="0" err="1"/>
              <a:t>idea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series</a:t>
            </a:r>
            <a:r>
              <a:rPr lang="de-CH" dirty="0"/>
              <a:t> </a:t>
            </a:r>
            <a:r>
              <a:rPr lang="de-CH" dirty="0" err="1"/>
              <a:t>production</a:t>
            </a:r>
            <a:r>
              <a:rPr lang="de-CH" dirty="0"/>
              <a:t>. Pictures in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folder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used</a:t>
            </a:r>
            <a:r>
              <a:rPr lang="de-CH" dirty="0"/>
              <a:t> but </a:t>
            </a:r>
            <a:r>
              <a:rPr lang="de-CH" dirty="0" err="1"/>
              <a:t>are</a:t>
            </a:r>
            <a:r>
              <a:rPr lang="de-CH" dirty="0"/>
              <a:t> optional. Other design </a:t>
            </a:r>
            <a:r>
              <a:rPr lang="de-CH" dirty="0" err="1"/>
              <a:t>ideas</a:t>
            </a:r>
            <a:r>
              <a:rPr lang="de-CH" dirty="0"/>
              <a:t> </a:t>
            </a:r>
            <a:r>
              <a:rPr lang="de-CH" dirty="0" err="1"/>
              <a:t>welcome</a:t>
            </a:r>
            <a:r>
              <a:rPr lang="de-CH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41159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EB6AA-EBCE-154B-7238-5F9A2D702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DEA43-EC2F-53A9-C3AB-FFB7CB12A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31" y="18255"/>
            <a:ext cx="10515600" cy="1325563"/>
          </a:xfrm>
        </p:spPr>
        <p:txBody>
          <a:bodyPr/>
          <a:lstStyle/>
          <a:p>
            <a:r>
              <a:rPr lang="de-CH" dirty="0"/>
              <a:t>4. Page – About </a:t>
            </a:r>
            <a:r>
              <a:rPr lang="de-CH" dirty="0" err="1"/>
              <a:t>Us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CFFA21-C2B4-610A-AD7E-7FB0FED7B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dirty="0"/>
              <a:t>About </a:t>
            </a:r>
            <a:r>
              <a:rPr lang="de-DE" dirty="0" err="1"/>
              <a:t>us</a:t>
            </a:r>
            <a:endParaRPr lang="de-DE" dirty="0"/>
          </a:p>
          <a:p>
            <a:pPr lvl="1"/>
            <a:r>
              <a:rPr lang="en-US" dirty="0"/>
              <a:t>30 employees</a:t>
            </a:r>
          </a:p>
          <a:p>
            <a:pPr lvl="1"/>
            <a:r>
              <a:rPr lang="en-US" dirty="0"/>
              <a:t>25 injection molding machines</a:t>
            </a:r>
          </a:p>
          <a:p>
            <a:pPr lvl="1"/>
            <a:r>
              <a:rPr lang="en-US" dirty="0"/>
              <a:t>In-house toolmaking</a:t>
            </a:r>
          </a:p>
          <a:p>
            <a:pPr lvl="1"/>
            <a:r>
              <a:rPr lang="en-US" dirty="0"/>
              <a:t>ISO 9001 certified</a:t>
            </a:r>
          </a:p>
          <a:p>
            <a:pPr lvl="1"/>
            <a:r>
              <a:rPr lang="en-US" dirty="0"/>
              <a:t>Former ETH startup</a:t>
            </a:r>
          </a:p>
          <a:p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benefits</a:t>
            </a:r>
            <a:endParaRPr lang="de-CH" dirty="0"/>
          </a:p>
          <a:p>
            <a:pPr lvl="1"/>
            <a:r>
              <a:rPr lang="de-DE" dirty="0"/>
              <a:t>Quality «Made in Switzerland»</a:t>
            </a:r>
            <a:br>
              <a:rPr lang="de-DE" dirty="0"/>
            </a:br>
            <a:r>
              <a:rPr lang="de-DE" dirty="0" err="1"/>
              <a:t>Highest</a:t>
            </a:r>
            <a:r>
              <a:rPr lang="de-DE" dirty="0"/>
              <a:t> Precision </a:t>
            </a:r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Swiss </a:t>
            </a:r>
            <a:r>
              <a:rPr lang="de-DE" dirty="0" err="1"/>
              <a:t>production</a:t>
            </a:r>
            <a:endParaRPr lang="de-DE" dirty="0"/>
          </a:p>
          <a:p>
            <a:pPr lvl="1"/>
            <a:r>
              <a:rPr lang="de-DE" dirty="0"/>
              <a:t>Fastest 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times</a:t>
            </a:r>
            <a:br>
              <a:rPr lang="de-DE" dirty="0"/>
            </a:br>
            <a:r>
              <a:rPr lang="de-DE" dirty="0"/>
              <a:t>Shorter time-</a:t>
            </a:r>
            <a:r>
              <a:rPr lang="de-DE" dirty="0" err="1"/>
              <a:t>to</a:t>
            </a:r>
            <a:r>
              <a:rPr lang="de-DE" dirty="0"/>
              <a:t>-</a:t>
            </a:r>
            <a:r>
              <a:rPr lang="de-DE" dirty="0" err="1"/>
              <a:t>market</a:t>
            </a:r>
            <a:r>
              <a:rPr lang="de-DE" dirty="0"/>
              <a:t> and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</a:t>
            </a:r>
            <a:r>
              <a:rPr lang="de-DE" dirty="0" err="1"/>
              <a:t>options</a:t>
            </a:r>
            <a:endParaRPr lang="de-DE" dirty="0"/>
          </a:p>
          <a:p>
            <a:pPr lvl="1"/>
            <a:r>
              <a:rPr lang="de-DE" dirty="0"/>
              <a:t>One-</a:t>
            </a:r>
            <a:r>
              <a:rPr lang="de-DE" dirty="0" err="1"/>
              <a:t>Stop</a:t>
            </a:r>
            <a:r>
              <a:rPr lang="de-DE" dirty="0"/>
              <a:t>-Shop</a:t>
            </a:r>
            <a:br>
              <a:rPr lang="de-DE" dirty="0"/>
            </a:br>
            <a:r>
              <a:rPr lang="de-DE" dirty="0" err="1"/>
              <a:t>Seamless</a:t>
            </a:r>
            <a:r>
              <a:rPr lang="de-DE" dirty="0"/>
              <a:t> </a:t>
            </a:r>
            <a:r>
              <a:rPr lang="de-DE" dirty="0" err="1"/>
              <a:t>partner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prototype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series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de-DE" dirty="0"/>
          </a:p>
          <a:p>
            <a:r>
              <a:rPr lang="de-DE"/>
              <a:t>Reference</a:t>
            </a:r>
            <a:endParaRPr lang="de-DE" dirty="0"/>
          </a:p>
          <a:p>
            <a:pPr lvl="1"/>
            <a:r>
              <a:rPr lang="de-DE" dirty="0"/>
              <a:t>(Customer Logos and </a:t>
            </a:r>
            <a:r>
              <a:rPr lang="de-DE" dirty="0" err="1"/>
              <a:t>Names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Folder) </a:t>
            </a:r>
          </a:p>
          <a:p>
            <a:r>
              <a:rPr lang="de-DE" dirty="0"/>
              <a:t>Contact</a:t>
            </a:r>
            <a:endParaRPr lang="de-CH" dirty="0"/>
          </a:p>
          <a:p>
            <a:pPr lvl="1"/>
            <a:r>
              <a:rPr lang="de-DE" b="1" dirty="0"/>
              <a:t>Torson Injex AG |  </a:t>
            </a:r>
            <a:r>
              <a:rPr lang="de-DE" dirty="0"/>
              <a:t>Gubelstrasse 37 | 8050 </a:t>
            </a:r>
            <a:r>
              <a:rPr lang="de-DE" dirty="0" err="1"/>
              <a:t>Zurich</a:t>
            </a:r>
            <a:r>
              <a:rPr lang="de-DE" dirty="0"/>
              <a:t> | Switzerland</a:t>
            </a:r>
          </a:p>
          <a:p>
            <a:pPr lvl="1"/>
            <a:r>
              <a:rPr lang="de-DE" dirty="0"/>
              <a:t>torson@injex.ch | +41 44 244 08 44</a:t>
            </a:r>
          </a:p>
          <a:p>
            <a:pPr lvl="1"/>
            <a:r>
              <a:rPr lang="de-DE" dirty="0"/>
              <a:t>QR Code </a:t>
            </a:r>
            <a:r>
              <a:rPr lang="de-DE" dirty="0" err="1"/>
              <a:t>to</a:t>
            </a:r>
            <a:r>
              <a:rPr lang="de-DE" dirty="0"/>
              <a:t> Website</a:t>
            </a:r>
          </a:p>
          <a:p>
            <a:pPr lvl="1"/>
            <a:r>
              <a:rPr lang="de-DE" dirty="0"/>
              <a:t>SM Icons (</a:t>
            </a:r>
            <a:r>
              <a:rPr lang="de-DE" dirty="0" err="1"/>
              <a:t>Linkedin</a:t>
            </a:r>
            <a:r>
              <a:rPr lang="de-DE" dirty="0"/>
              <a:t>, Instagram)</a:t>
            </a:r>
          </a:p>
          <a:p>
            <a:pPr lvl="1"/>
            <a:endParaRPr lang="de-DE" dirty="0"/>
          </a:p>
          <a:p>
            <a:pPr lvl="1"/>
            <a:endParaRPr lang="de-CH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1CFFE3-98A6-7EB5-6044-B021C35722EF}"/>
              </a:ext>
            </a:extLst>
          </p:cNvPr>
          <p:cNvSpPr txBox="1"/>
          <p:nvPr/>
        </p:nvSpPr>
        <p:spPr>
          <a:xfrm>
            <a:off x="631030" y="1020652"/>
            <a:ext cx="10334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CH" b="1" dirty="0" err="1"/>
              <a:t>Intent</a:t>
            </a:r>
            <a:r>
              <a:rPr lang="de-CH" dirty="0"/>
              <a:t>: This back-page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give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customer</a:t>
            </a:r>
            <a:r>
              <a:rPr lang="de-CH" dirty="0"/>
              <a:t> </a:t>
            </a:r>
            <a:r>
              <a:rPr lang="de-CH" dirty="0" err="1"/>
              <a:t>some</a:t>
            </a:r>
            <a:r>
              <a:rPr lang="de-CH" dirty="0"/>
              <a:t> </a:t>
            </a:r>
            <a:r>
              <a:rPr lang="de-CH" dirty="0" err="1"/>
              <a:t>more</a:t>
            </a:r>
            <a:r>
              <a:rPr lang="de-CH" dirty="0"/>
              <a:t> </a:t>
            </a:r>
            <a:r>
              <a:rPr lang="de-CH" dirty="0" err="1"/>
              <a:t>reasons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us</a:t>
            </a:r>
            <a:r>
              <a:rPr lang="de-CH" dirty="0"/>
              <a:t> and </a:t>
            </a:r>
            <a:r>
              <a:rPr lang="de-CH" dirty="0" err="1"/>
              <a:t>provide</a:t>
            </a:r>
            <a:r>
              <a:rPr lang="de-CH" dirty="0"/>
              <a:t> all </a:t>
            </a:r>
            <a:r>
              <a:rPr lang="de-CH" dirty="0" err="1"/>
              <a:t>necessary</a:t>
            </a:r>
            <a:r>
              <a:rPr lang="de-CH" dirty="0"/>
              <a:t> </a:t>
            </a:r>
            <a:r>
              <a:rPr lang="de-CH" dirty="0" err="1"/>
              <a:t>information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get</a:t>
            </a:r>
            <a:r>
              <a:rPr lang="de-CH" dirty="0"/>
              <a:t> in </a:t>
            </a:r>
            <a:r>
              <a:rPr lang="de-CH" dirty="0" err="1"/>
              <a:t>touch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us</a:t>
            </a:r>
            <a:r>
              <a:rPr lang="de-CH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657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9D39DB-480A-D764-1750-06E8681F8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Project Description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A48A62-B1B7-504A-C11D-E4183BF55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flyer will be set up in </a:t>
            </a:r>
            <a:r>
              <a:rPr lang="en-US" b="1" dirty="0"/>
              <a:t>Englisch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/>
              <a:t>The</a:t>
            </a:r>
            <a:r>
              <a:rPr lang="en-US" b="1" dirty="0"/>
              <a:t> winning design </a:t>
            </a:r>
            <a:r>
              <a:rPr lang="en-US" dirty="0"/>
              <a:t>will be asked to translate to a </a:t>
            </a:r>
            <a:r>
              <a:rPr lang="en-US" b="1" dirty="0"/>
              <a:t>German</a:t>
            </a:r>
            <a:r>
              <a:rPr lang="en-US" dirty="0"/>
              <a:t> 	version.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46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E6E38-402B-DAED-E21B-3F6FA60D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Flyer </a:t>
            </a:r>
            <a:r>
              <a:rPr lang="de-CH" dirty="0" err="1"/>
              <a:t>Specs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06F0FA-B194-EB10-E91B-7828362E5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8973715" cy="4460875"/>
          </a:xfrm>
        </p:spPr>
        <p:txBody>
          <a:bodyPr>
            <a:normAutofit/>
          </a:bodyPr>
          <a:lstStyle/>
          <a:p>
            <a:r>
              <a:rPr lang="de-CH" dirty="0"/>
              <a:t>4 </a:t>
            </a:r>
            <a:r>
              <a:rPr lang="de-CH" dirty="0" err="1"/>
              <a:t>pages</a:t>
            </a:r>
            <a:endParaRPr lang="de-CH" dirty="0"/>
          </a:p>
          <a:p>
            <a:pPr lvl="1"/>
            <a:r>
              <a:rPr lang="de-CH" dirty="0"/>
              <a:t>1. </a:t>
            </a:r>
            <a:r>
              <a:rPr lang="de-CH" dirty="0" err="1"/>
              <a:t>Frontpage</a:t>
            </a:r>
            <a:endParaRPr lang="de-CH" dirty="0"/>
          </a:p>
          <a:p>
            <a:pPr lvl="1"/>
            <a:r>
              <a:rPr lang="de-CH" dirty="0"/>
              <a:t>2. Content – Technology Range</a:t>
            </a:r>
          </a:p>
          <a:p>
            <a:pPr lvl="1"/>
            <a:r>
              <a:rPr lang="de-CH" dirty="0"/>
              <a:t>3. Content – Service</a:t>
            </a:r>
          </a:p>
          <a:p>
            <a:pPr lvl="1"/>
            <a:r>
              <a:rPr lang="de-CH" dirty="0"/>
              <a:t>4. About </a:t>
            </a:r>
            <a:r>
              <a:rPr lang="de-CH" dirty="0" err="1"/>
              <a:t>Us</a:t>
            </a:r>
            <a:r>
              <a:rPr lang="de-CH" dirty="0"/>
              <a:t> / USPs</a:t>
            </a:r>
          </a:p>
          <a:p>
            <a:pPr lvl="1"/>
            <a:endParaRPr lang="de-CH" dirty="0"/>
          </a:p>
          <a:p>
            <a:r>
              <a:rPr lang="de-CH" dirty="0"/>
              <a:t>Size (</a:t>
            </a:r>
            <a:r>
              <a:rPr lang="de-CH" dirty="0" err="1"/>
              <a:t>folded</a:t>
            </a:r>
            <a:r>
              <a:rPr lang="de-CH" dirty="0"/>
              <a:t>): 14.8x21.0cm</a:t>
            </a:r>
          </a:p>
          <a:p>
            <a:r>
              <a:rPr lang="de-CH" dirty="0"/>
              <a:t>Size </a:t>
            </a:r>
            <a:r>
              <a:rPr lang="de-CH" dirty="0" err="1"/>
              <a:t>printfile</a:t>
            </a:r>
            <a:r>
              <a:rPr lang="de-CH" dirty="0"/>
              <a:t>: 30.2x21.6cm</a:t>
            </a:r>
          </a:p>
          <a:p>
            <a:r>
              <a:rPr lang="de-CH" dirty="0"/>
              <a:t>Min.300dpi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A4A97ED-81EE-3BE9-086D-B301C9692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1915" y="0"/>
            <a:ext cx="2380085" cy="316267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2E5FA52-9280-2F3B-E28F-F89B98017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863" y="1027906"/>
            <a:ext cx="3624025" cy="572214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3CA6D0B-48FA-5C81-0533-70F7AC3B7A09}"/>
              </a:ext>
            </a:extLst>
          </p:cNvPr>
          <p:cNvCxnSpPr/>
          <p:nvPr/>
        </p:nvCxnSpPr>
        <p:spPr>
          <a:xfrm>
            <a:off x="2818263" y="2101755"/>
            <a:ext cx="4135271" cy="8188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15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CFF20-BA59-7B60-7953-1380986E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File Format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AA6CC2-8C7A-D601-26BC-3EB32517D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would</a:t>
            </a:r>
            <a:r>
              <a:rPr lang="de-CH" dirty="0"/>
              <a:t> like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able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edit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Flyer (at least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text</a:t>
            </a:r>
            <a:r>
              <a:rPr lang="de-CH" dirty="0"/>
              <a:t> </a:t>
            </a:r>
            <a:r>
              <a:rPr lang="de-CH" dirty="0" err="1"/>
              <a:t>content</a:t>
            </a:r>
            <a:r>
              <a:rPr lang="de-CH" dirty="0"/>
              <a:t>) </a:t>
            </a:r>
            <a:r>
              <a:rPr lang="de-CH" dirty="0" err="1"/>
              <a:t>even</a:t>
            </a:r>
            <a:r>
              <a:rPr lang="de-CH" dirty="0"/>
              <a:t> after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project</a:t>
            </a:r>
            <a:r>
              <a:rPr lang="de-CH" dirty="0"/>
              <a:t>.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following</a:t>
            </a:r>
            <a:r>
              <a:rPr lang="de-CH" dirty="0"/>
              <a:t> </a:t>
            </a:r>
            <a:r>
              <a:rPr lang="de-CH" dirty="0" err="1"/>
              <a:t>options</a:t>
            </a:r>
            <a:r>
              <a:rPr lang="de-CH" dirty="0"/>
              <a:t>, but </a:t>
            </a:r>
            <a:r>
              <a:rPr lang="de-CH" dirty="0" err="1"/>
              <a:t>are</a:t>
            </a:r>
            <a:r>
              <a:rPr lang="de-CH" dirty="0"/>
              <a:t> open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suggestions</a:t>
            </a:r>
            <a:endParaRPr lang="de-CH" dirty="0"/>
          </a:p>
          <a:p>
            <a:pPr lvl="1"/>
            <a:r>
              <a:rPr lang="de-CH" dirty="0"/>
              <a:t>Word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Powerpoint</a:t>
            </a:r>
            <a:endParaRPr lang="de-CH" dirty="0"/>
          </a:p>
          <a:p>
            <a:pPr lvl="1"/>
            <a:r>
              <a:rPr lang="de-CH" dirty="0"/>
              <a:t>.</a:t>
            </a:r>
            <a:r>
              <a:rPr lang="de-CH" dirty="0" err="1"/>
              <a:t>svg</a:t>
            </a:r>
            <a:endParaRPr lang="de-CH" dirty="0"/>
          </a:p>
          <a:p>
            <a:pPr lvl="1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338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DD5096-208E-B38C-DCAB-4A709D9B2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Style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D5CBD1-F6D7-FCAD-F080-418AE5EAF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424"/>
            <a:ext cx="10515600" cy="4248150"/>
          </a:xfrm>
        </p:spPr>
        <p:txBody>
          <a:bodyPr/>
          <a:lstStyle/>
          <a:p>
            <a:r>
              <a:rPr lang="de-CH" dirty="0" err="1"/>
              <a:t>We</a:t>
            </a:r>
            <a:r>
              <a:rPr lang="de-CH" dirty="0"/>
              <a:t> just </a:t>
            </a:r>
            <a:r>
              <a:rPr lang="de-CH" dirty="0" err="1"/>
              <a:t>redesigned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exhibition</a:t>
            </a:r>
            <a:r>
              <a:rPr lang="de-CH" dirty="0"/>
              <a:t> stand and </a:t>
            </a:r>
            <a:r>
              <a:rPr lang="de-CH" dirty="0" err="1"/>
              <a:t>would</a:t>
            </a:r>
            <a:r>
              <a:rPr lang="de-CH" dirty="0"/>
              <a:t> like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flyers</a:t>
            </a:r>
            <a:r>
              <a:rPr lang="de-CH" dirty="0"/>
              <a:t> in a </a:t>
            </a:r>
            <a:r>
              <a:rPr lang="de-CH" dirty="0" err="1"/>
              <a:t>similar</a:t>
            </a:r>
            <a:r>
              <a:rPr lang="de-CH" dirty="0"/>
              <a:t> (but not </a:t>
            </a:r>
            <a:r>
              <a:rPr lang="de-CH" dirty="0" err="1"/>
              <a:t>identical</a:t>
            </a:r>
            <a:r>
              <a:rPr lang="de-CH" dirty="0"/>
              <a:t>) style</a:t>
            </a:r>
          </a:p>
          <a:p>
            <a:r>
              <a:rPr lang="de-CH" dirty="0"/>
              <a:t>Corporate Design: </a:t>
            </a:r>
          </a:p>
          <a:p>
            <a:pPr lvl="1"/>
            <a:r>
              <a:rPr lang="de-CH" dirty="0"/>
              <a:t>Color: #FF7500</a:t>
            </a:r>
          </a:p>
          <a:p>
            <a:pPr lvl="1"/>
            <a:r>
              <a:rPr lang="de-CH" dirty="0"/>
              <a:t>Font: Open Sans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B57FA9-AB4C-6724-C316-66BD153EB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044" y="1971675"/>
            <a:ext cx="1831281" cy="42835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DF02CCC-5690-B36E-A0EE-0805598F6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721" y="1971674"/>
            <a:ext cx="1832255" cy="428351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626A452-FED8-5374-70F6-3633AC8739C3}"/>
              </a:ext>
            </a:extLst>
          </p:cNvPr>
          <p:cNvSpPr txBox="1"/>
          <p:nvPr/>
        </p:nvSpPr>
        <p:spPr>
          <a:xfrm>
            <a:off x="8208168" y="6308209"/>
            <a:ext cx="367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Exhibition LED Panel Design</a:t>
            </a:r>
          </a:p>
        </p:txBody>
      </p:sp>
    </p:spTree>
    <p:extLst>
      <p:ext uri="{BB962C8B-B14F-4D97-AF65-F5344CB8AC3E}">
        <p14:creationId xmlns:p14="http://schemas.microsoft.com/office/powerpoint/2010/main" val="275526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12D40-9F8E-8F35-5121-C3B34676F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EC588-4BA8-01B9-448A-843AEC7F2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About </a:t>
            </a:r>
            <a:r>
              <a:rPr lang="de-CH" dirty="0" err="1"/>
              <a:t>Us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E8B966-A7CA-7E36-14D1-080872E3E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Torson Injex AG</a:t>
            </a:r>
            <a:r>
              <a:rPr lang="en-US" sz="2400" dirty="0"/>
              <a:t> is a Swiss specialist in high-precision injection molding. We develop and produce complex plastic parts, customized connector elements or overmolded electronics. Our customers value:</a:t>
            </a:r>
          </a:p>
          <a:p>
            <a:r>
              <a:rPr lang="en-US" sz="2400" dirty="0"/>
              <a:t>Very short lead times</a:t>
            </a:r>
          </a:p>
          <a:p>
            <a:r>
              <a:rPr lang="en-US" sz="2400" dirty="0"/>
              <a:t>Customized solutions</a:t>
            </a:r>
          </a:p>
          <a:p>
            <a:r>
              <a:rPr lang="en-US" sz="2400" dirty="0"/>
              <a:t>Swiss-made quality</a:t>
            </a:r>
          </a:p>
          <a:p>
            <a:r>
              <a:rPr lang="en-US" sz="2400" dirty="0"/>
              <a:t>Reliability and innovation</a:t>
            </a:r>
          </a:p>
          <a:p>
            <a:r>
              <a:rPr lang="en-US" sz="2400" dirty="0"/>
              <a:t>Website: www.torson-injex.ch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714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D40255-1BCE-8149-BE20-38DC1D15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07E9A1-CAB6-80CC-BEF2-386310492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following</a:t>
            </a:r>
            <a:r>
              <a:rPr lang="de-CH" dirty="0"/>
              <a:t> </a:t>
            </a:r>
            <a:r>
              <a:rPr lang="de-CH" dirty="0" err="1"/>
              <a:t>slides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titles</a:t>
            </a:r>
            <a:r>
              <a:rPr lang="de-CH" dirty="0"/>
              <a:t> and </a:t>
            </a:r>
            <a:r>
              <a:rPr lang="de-CH" dirty="0" err="1"/>
              <a:t>some</a:t>
            </a:r>
            <a:r>
              <a:rPr lang="de-CH" dirty="0"/>
              <a:t> text-content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defined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page</a:t>
            </a:r>
            <a:endParaRPr lang="de-CH" dirty="0"/>
          </a:p>
          <a:p>
            <a:pPr lvl="1"/>
            <a:r>
              <a:rPr lang="de-CH" dirty="0"/>
              <a:t>This </a:t>
            </a:r>
            <a:r>
              <a:rPr lang="de-CH" dirty="0" err="1"/>
              <a:t>is</a:t>
            </a:r>
            <a:r>
              <a:rPr lang="de-CH" dirty="0"/>
              <a:t> not </a:t>
            </a:r>
            <a:r>
              <a:rPr lang="de-CH" dirty="0" err="1"/>
              <a:t>fixed</a:t>
            </a:r>
            <a:r>
              <a:rPr lang="de-CH" dirty="0"/>
              <a:t>, </a:t>
            </a:r>
            <a:r>
              <a:rPr lang="de-CH" dirty="0" err="1"/>
              <a:t>feel</a:t>
            </a:r>
            <a:r>
              <a:rPr lang="de-CH" dirty="0"/>
              <a:t> </a:t>
            </a:r>
            <a:r>
              <a:rPr lang="de-CH" dirty="0" err="1"/>
              <a:t>free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add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subtract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needed</a:t>
            </a:r>
            <a:endParaRPr lang="de-CH" dirty="0"/>
          </a:p>
          <a:p>
            <a:pPr lvl="1"/>
            <a:endParaRPr lang="de-CH" dirty="0"/>
          </a:p>
          <a:p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page</a:t>
            </a:r>
            <a:r>
              <a:rPr lang="de-CH" dirty="0"/>
              <a:t> </a:t>
            </a:r>
            <a:r>
              <a:rPr lang="de-CH" dirty="0" err="1"/>
              <a:t>there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folder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pictures</a:t>
            </a:r>
            <a:r>
              <a:rPr lang="de-CH" dirty="0"/>
              <a:t>. </a:t>
            </a:r>
            <a:r>
              <a:rPr lang="de-CH" dirty="0" err="1"/>
              <a:t>Feel</a:t>
            </a:r>
            <a:r>
              <a:rPr lang="de-CH" dirty="0"/>
              <a:t> </a:t>
            </a:r>
            <a:r>
              <a:rPr lang="de-CH" dirty="0" err="1"/>
              <a:t>free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works</a:t>
            </a:r>
            <a:r>
              <a:rPr lang="de-CH" dirty="0"/>
              <a:t> best. </a:t>
            </a:r>
          </a:p>
        </p:txBody>
      </p:sp>
    </p:spTree>
    <p:extLst>
      <p:ext uri="{BB962C8B-B14F-4D97-AF65-F5344CB8AC3E}">
        <p14:creationId xmlns:p14="http://schemas.microsoft.com/office/powerpoint/2010/main" val="1614486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34563-5E66-F438-C53E-CA91C1C5A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255"/>
            <a:ext cx="10515600" cy="1325563"/>
          </a:xfrm>
        </p:spPr>
        <p:txBody>
          <a:bodyPr/>
          <a:lstStyle/>
          <a:p>
            <a:r>
              <a:rPr lang="de-CH" dirty="0"/>
              <a:t>1. Page - </a:t>
            </a:r>
            <a:r>
              <a:rPr lang="de-CH" dirty="0" err="1"/>
              <a:t>Frontpage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9E78EB-F32C-5CC4-CDD0-CE6296599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9690"/>
            <a:ext cx="10515600" cy="5378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b="1" dirty="0" err="1"/>
              <a:t>Intent</a:t>
            </a:r>
            <a:r>
              <a:rPr lang="de-CH" dirty="0"/>
              <a:t>: This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eye-catcher</a:t>
            </a:r>
            <a:r>
              <a:rPr lang="de-CH" dirty="0"/>
              <a:t> and </a:t>
            </a:r>
            <a:r>
              <a:rPr lang="de-CH" dirty="0" err="1"/>
              <a:t>quickly</a:t>
            </a:r>
            <a:r>
              <a:rPr lang="de-CH" dirty="0"/>
              <a:t> </a:t>
            </a:r>
            <a:r>
              <a:rPr lang="de-CH" dirty="0" err="1"/>
              <a:t>summarize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service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Content: </a:t>
            </a:r>
          </a:p>
          <a:p>
            <a:r>
              <a:rPr lang="de-CH" dirty="0"/>
              <a:t>Logo</a:t>
            </a:r>
          </a:p>
          <a:p>
            <a:r>
              <a:rPr lang="de-CH" dirty="0"/>
              <a:t>Title/Slogan: «SWISS INJECTION MOLDING EXPERTS»</a:t>
            </a:r>
          </a:p>
          <a:p>
            <a:r>
              <a:rPr lang="de-CH" sz="2000" dirty="0"/>
              <a:t>Short Text: </a:t>
            </a:r>
            <a:br>
              <a:rPr lang="de-CH" sz="2000" dirty="0"/>
            </a:br>
            <a:br>
              <a:rPr lang="de-CH" sz="2000" dirty="0"/>
            </a:br>
            <a:r>
              <a:rPr lang="de-CH" sz="2000" dirty="0"/>
              <a:t>	</a:t>
            </a:r>
            <a:r>
              <a:rPr lang="en-US" sz="2000" dirty="0"/>
              <a:t>Your partner for complex plastic solutions:</a:t>
            </a:r>
            <a:endParaRPr lang="de-DE" sz="2000" dirty="0"/>
          </a:p>
          <a:p>
            <a:pPr lvl="2"/>
            <a:r>
              <a:rPr lang="en-US" sz="1100" dirty="0"/>
              <a:t>Injection molded prototypes within a few days</a:t>
            </a:r>
          </a:p>
          <a:p>
            <a:pPr lvl="2"/>
            <a:r>
              <a:rPr lang="en-US" sz="1100" dirty="0"/>
              <a:t>(Micro) injection molding with in-house toolmaking</a:t>
            </a:r>
          </a:p>
          <a:p>
            <a:pPr lvl="2"/>
            <a:r>
              <a:rPr lang="en-US" sz="1100" dirty="0"/>
              <a:t>Overmolding and custom solutions</a:t>
            </a:r>
          </a:p>
          <a:p>
            <a:pPr lvl="2"/>
            <a:r>
              <a:rPr lang="en-US" sz="1100" dirty="0"/>
              <a:t>Connectors and cable assemblies</a:t>
            </a:r>
            <a:endParaRPr lang="de-CH" sz="1500" dirty="0"/>
          </a:p>
          <a:p>
            <a:r>
              <a:rPr lang="de-CH" sz="1900" dirty="0"/>
              <a:t>USPs:</a:t>
            </a:r>
          </a:p>
          <a:p>
            <a:pPr marL="457200" lvl="1" indent="0">
              <a:buNone/>
            </a:pPr>
            <a:endParaRPr lang="de-CH" sz="1500" dirty="0"/>
          </a:p>
          <a:p>
            <a:endParaRPr lang="de-CH" dirty="0"/>
          </a:p>
        </p:txBody>
      </p:sp>
      <p:pic>
        <p:nvPicPr>
          <p:cNvPr id="5" name="Grafik 4" descr="Ein Bild, das Schrift, Grafiken, Logo, Grafikdesign enthält.&#10;&#10;KI-generierte Inhalte können fehlerhaft sein.">
            <a:extLst>
              <a:ext uri="{FF2B5EF4-FFF2-40B4-BE49-F238E27FC236}">
                <a16:creationId xmlns:a16="http://schemas.microsoft.com/office/drawing/2014/main" id="{78DCE258-9D49-0224-CF6B-8AA45A288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38" y="3042914"/>
            <a:ext cx="2295338" cy="40052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5259FEB-420C-05BE-D3A4-5B2F461F7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91638" y="3671887"/>
            <a:ext cx="2266950" cy="5143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F29B2D8-FAC4-938A-9C7D-9EA291DE12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16844" y="5867804"/>
            <a:ext cx="924497" cy="81330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894682B-9365-8199-87EB-DCB6B7B4AF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71962" y="5952444"/>
            <a:ext cx="728663" cy="7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45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6BAAEE-1307-FDD8-51C5-FD67F08B8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31" y="18255"/>
            <a:ext cx="10515600" cy="1325563"/>
          </a:xfrm>
        </p:spPr>
        <p:txBody>
          <a:bodyPr/>
          <a:lstStyle/>
          <a:p>
            <a:r>
              <a:rPr lang="de-CH" dirty="0"/>
              <a:t>2. Page – Technology Range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8BD376-25E8-E47E-C4C2-E57FBC88E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Title: «Technology Range»</a:t>
            </a:r>
          </a:p>
          <a:p>
            <a:pPr lvl="1"/>
            <a:r>
              <a:rPr lang="de-DE" sz="1500" dirty="0"/>
              <a:t>Injection </a:t>
            </a:r>
            <a:r>
              <a:rPr lang="de-DE" sz="1500" dirty="0" err="1"/>
              <a:t>molded</a:t>
            </a:r>
            <a:r>
              <a:rPr lang="de-DE" sz="1500" dirty="0"/>
              <a:t> </a:t>
            </a:r>
            <a:r>
              <a:rPr lang="de-DE" sz="1500" dirty="0" err="1"/>
              <a:t>prototypes</a:t>
            </a:r>
            <a:endParaRPr lang="de-DE" sz="1500" dirty="0"/>
          </a:p>
          <a:p>
            <a:pPr lvl="2"/>
            <a:r>
              <a:rPr lang="en-US" sz="1100" dirty="0"/>
              <a:t>Speed – prototypes in the original material within a few days</a:t>
            </a:r>
          </a:p>
          <a:p>
            <a:pPr lvl="2"/>
            <a:r>
              <a:rPr lang="en-US" sz="1100" dirty="0"/>
              <a:t>Material selection – over 600 materials in stock: from PP to PEEK, from TPEs to silicone</a:t>
            </a:r>
          </a:p>
          <a:p>
            <a:pPr lvl="2"/>
            <a:r>
              <a:rPr lang="en-US" sz="1100" dirty="0"/>
              <a:t>Flexibility – we injection mold small series of 1–100 pieces on specially developed prototype machines</a:t>
            </a:r>
            <a:endParaRPr lang="de-DE" sz="1100" dirty="0"/>
          </a:p>
          <a:p>
            <a:pPr lvl="1"/>
            <a:r>
              <a:rPr lang="de-DE" sz="1500" dirty="0"/>
              <a:t>(Micro) </a:t>
            </a:r>
            <a:r>
              <a:rPr lang="de-DE" sz="1500" dirty="0" err="1"/>
              <a:t>injection</a:t>
            </a:r>
            <a:r>
              <a:rPr lang="de-DE" sz="1500" dirty="0"/>
              <a:t> </a:t>
            </a:r>
            <a:r>
              <a:rPr lang="de-DE" sz="1500" dirty="0" err="1"/>
              <a:t>molding</a:t>
            </a:r>
            <a:endParaRPr lang="de-DE" sz="1500" dirty="0"/>
          </a:p>
          <a:p>
            <a:pPr lvl="2"/>
            <a:r>
              <a:rPr lang="en-US" sz="1100" dirty="0"/>
              <a:t>Toolmaking – We produce complex molds in-house, including slides, polished and eroded surfaces</a:t>
            </a:r>
          </a:p>
          <a:p>
            <a:pPr lvl="2"/>
            <a:r>
              <a:rPr lang="en-US" sz="1100" dirty="0"/>
              <a:t>Capacity – We manufacture series of 100 to 1,000,000 pieces in our modern machine park</a:t>
            </a:r>
          </a:p>
          <a:p>
            <a:pPr lvl="2"/>
            <a:r>
              <a:rPr lang="en-US" sz="1100" dirty="0"/>
              <a:t>Precision – Tolerances in the hundredths range and component weights below 0.1 grams are part of our everyday business</a:t>
            </a:r>
            <a:endParaRPr lang="de-DE" sz="1100" dirty="0"/>
          </a:p>
          <a:p>
            <a:pPr lvl="1"/>
            <a:r>
              <a:rPr lang="de-DE" sz="1500" dirty="0"/>
              <a:t>Overmolding and </a:t>
            </a:r>
            <a:r>
              <a:rPr lang="de-DE" sz="1500" dirty="0" err="1"/>
              <a:t>custom</a:t>
            </a:r>
            <a:r>
              <a:rPr lang="de-DE" sz="1500" dirty="0"/>
              <a:t> </a:t>
            </a:r>
            <a:r>
              <a:rPr lang="de-DE" sz="1500" dirty="0" err="1"/>
              <a:t>solutions</a:t>
            </a:r>
            <a:endParaRPr lang="de-DE" sz="1500" dirty="0"/>
          </a:p>
          <a:p>
            <a:pPr lvl="2"/>
            <a:r>
              <a:rPr lang="en-US" sz="1100" dirty="0"/>
              <a:t>Material connections – Overmolding of glass, ceramic, metal, or plastic parts</a:t>
            </a:r>
          </a:p>
          <a:p>
            <a:pPr lvl="2"/>
            <a:r>
              <a:rPr lang="en-US" sz="1100" dirty="0"/>
              <a:t>Integration – Reliable embedding of electronics, sensors, or LEDs directly into the injection molded part</a:t>
            </a:r>
          </a:p>
          <a:p>
            <a:pPr lvl="2"/>
            <a:r>
              <a:rPr lang="en-US" sz="1100" dirty="0"/>
              <a:t>Protection &amp; function – Special processes ensure stability, tightness, and long service life</a:t>
            </a:r>
            <a:endParaRPr lang="de-DE" sz="1100" dirty="0"/>
          </a:p>
          <a:p>
            <a:pPr lvl="1"/>
            <a:r>
              <a:rPr lang="de-CH" sz="1500" dirty="0" err="1"/>
              <a:t>Connectors</a:t>
            </a:r>
            <a:r>
              <a:rPr lang="de-CH" sz="1500" dirty="0"/>
              <a:t> and </a:t>
            </a:r>
            <a:r>
              <a:rPr lang="de-CH" sz="1500" dirty="0" err="1"/>
              <a:t>cable</a:t>
            </a:r>
            <a:r>
              <a:rPr lang="de-CH" sz="1500" dirty="0"/>
              <a:t> </a:t>
            </a:r>
            <a:r>
              <a:rPr lang="de-CH" sz="1500" dirty="0" err="1"/>
              <a:t>solutions</a:t>
            </a:r>
            <a:endParaRPr lang="de-CH" sz="1500" dirty="0"/>
          </a:p>
          <a:p>
            <a:pPr lvl="2"/>
            <a:r>
              <a:rPr lang="en-US" sz="1100" dirty="0"/>
              <a:t>Customized – development of individual connectors tailored to your requirements, even for small series</a:t>
            </a:r>
          </a:p>
          <a:p>
            <a:pPr lvl="2"/>
            <a:r>
              <a:rPr lang="en-US" sz="1100" dirty="0"/>
              <a:t>Everything from a single source – cable assembly and overmolding completely in-house in Zurich</a:t>
            </a:r>
          </a:p>
          <a:p>
            <a:pPr lvl="2"/>
            <a:r>
              <a:rPr lang="en-US" sz="1100" dirty="0"/>
              <a:t>Reliability – robust, tight, and durable solutions for the most demanding environments</a:t>
            </a:r>
            <a:endParaRPr lang="de-CH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E9B4C37-EC28-83D0-97E0-7655B2D87DED}"/>
              </a:ext>
            </a:extLst>
          </p:cNvPr>
          <p:cNvSpPr txBox="1"/>
          <p:nvPr/>
        </p:nvSpPr>
        <p:spPr>
          <a:xfrm>
            <a:off x="631030" y="1020652"/>
            <a:ext cx="10334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CH" b="1" dirty="0" err="1"/>
              <a:t>Intent</a:t>
            </a:r>
            <a:r>
              <a:rPr lang="de-CH" dirty="0"/>
              <a:t>: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a </a:t>
            </a:r>
            <a:r>
              <a:rPr lang="de-CH" dirty="0" err="1"/>
              <a:t>wide</a:t>
            </a:r>
            <a:r>
              <a:rPr lang="de-CH" dirty="0"/>
              <a:t> </a:t>
            </a:r>
            <a:r>
              <a:rPr lang="de-CH" dirty="0" err="1"/>
              <a:t>variety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services</a:t>
            </a:r>
            <a:r>
              <a:rPr lang="de-CH" dirty="0"/>
              <a:t> and </a:t>
            </a:r>
            <a:r>
              <a:rPr lang="de-CH" dirty="0" err="1"/>
              <a:t>applications</a:t>
            </a:r>
            <a:r>
              <a:rPr lang="de-CH" dirty="0"/>
              <a:t>. This </a:t>
            </a:r>
            <a:r>
              <a:rPr lang="de-CH" dirty="0" err="1"/>
              <a:t>page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give</a:t>
            </a:r>
            <a:r>
              <a:rPr lang="de-CH" dirty="0"/>
              <a:t> an </a:t>
            </a:r>
            <a:r>
              <a:rPr lang="de-CH" dirty="0" err="1"/>
              <a:t>overview</a:t>
            </a:r>
            <a:r>
              <a:rPr lang="de-CH" dirty="0"/>
              <a:t> and </a:t>
            </a:r>
            <a:r>
              <a:rPr lang="de-CH" dirty="0" err="1"/>
              <a:t>help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customers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identify</a:t>
            </a:r>
            <a:r>
              <a:rPr lang="de-CH" dirty="0"/>
              <a:t>,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right</a:t>
            </a:r>
            <a:r>
              <a:rPr lang="de-CH" dirty="0"/>
              <a:t> supplier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0123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BE530FAE581714D9F933CFFE3E22028" ma:contentTypeVersion="16" ma:contentTypeDescription="Ein neues Dokument erstellen." ma:contentTypeScope="" ma:versionID="0985b5c6bdc3e17628cf45b61b2fd1a9">
  <xsd:schema xmlns:xsd="http://www.w3.org/2001/XMLSchema" xmlns:xs="http://www.w3.org/2001/XMLSchema" xmlns:p="http://schemas.microsoft.com/office/2006/metadata/properties" xmlns:ns2="5cfe006e-3e16-41b3-a225-3da818cbd6ca" xmlns:ns3="093ad69d-9522-43a7-9fa5-e52ace1ee520" targetNamespace="http://schemas.microsoft.com/office/2006/metadata/properties" ma:root="true" ma:fieldsID="147c9613810e814d918ed08686648609" ns2:_="" ns3:_="">
    <xsd:import namespace="5cfe006e-3e16-41b3-a225-3da818cbd6ca"/>
    <xsd:import namespace="093ad69d-9522-43a7-9fa5-e52ace1ee5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e006e-3e16-41b3-a225-3da818cbd6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7aada3a8-e7ed-47cf-8fff-fcd198a458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ad69d-9522-43a7-9fa5-e52ace1ee520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e91216e4-5b03-4b97-bb01-fa5a5e6b47d3}" ma:internalName="TaxCatchAll" ma:showField="CatchAllData" ma:web="093ad69d-9522-43a7-9fa5-e52ace1ee5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e006e-3e16-41b3-a225-3da818cbd6ca">
      <Terms xmlns="http://schemas.microsoft.com/office/infopath/2007/PartnerControls"/>
    </lcf76f155ced4ddcb4097134ff3c332f>
    <TaxCatchAll xmlns="093ad69d-9522-43a7-9fa5-e52ace1ee520" xsi:nil="true"/>
  </documentManagement>
</p:properties>
</file>

<file path=customXml/itemProps1.xml><?xml version="1.0" encoding="utf-8"?>
<ds:datastoreItem xmlns:ds="http://schemas.openxmlformats.org/officeDocument/2006/customXml" ds:itemID="{E3310215-23D1-4FD2-A5D3-4A7D7E7197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12AB2F-249D-4CD2-94E7-A175E8E01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fe006e-3e16-41b3-a225-3da818cbd6ca"/>
    <ds:schemaRef ds:uri="093ad69d-9522-43a7-9fa5-e52ace1ee5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E79715-CB9D-4406-B7BF-702C63F87ACF}">
  <ds:schemaRefs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093ad69d-9522-43a7-9fa5-e52ace1ee520"/>
    <ds:schemaRef ds:uri="http://schemas.microsoft.com/office/infopath/2007/PartnerControls"/>
    <ds:schemaRef ds:uri="5cfe006e-3e16-41b3-a225-3da818cbd6ca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932</Words>
  <Application>Microsoft Office PowerPoint</Application>
  <PresentationFormat>Breitbild</PresentationFormat>
  <Paragraphs>104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</vt:lpstr>
      <vt:lpstr>Briefing 4page Flyer</vt:lpstr>
      <vt:lpstr>Project Description</vt:lpstr>
      <vt:lpstr>Flyer Specs</vt:lpstr>
      <vt:lpstr>File Format</vt:lpstr>
      <vt:lpstr>Style</vt:lpstr>
      <vt:lpstr>About Us</vt:lpstr>
      <vt:lpstr>Content</vt:lpstr>
      <vt:lpstr>1. Page - Frontpage</vt:lpstr>
      <vt:lpstr>2. Page – Technology Range </vt:lpstr>
      <vt:lpstr>3. Page – Service </vt:lpstr>
      <vt:lpstr>4. Page – About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Schlatter</dc:creator>
  <cp:lastModifiedBy>Oliver Schlatter</cp:lastModifiedBy>
  <cp:revision>2</cp:revision>
  <cp:lastPrinted>2025-07-18T13:28:20Z</cp:lastPrinted>
  <dcterms:created xsi:type="dcterms:W3CDTF">2025-06-10T15:30:03Z</dcterms:created>
  <dcterms:modified xsi:type="dcterms:W3CDTF">2025-08-21T15:35:14Z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0x0101000BE530FAE581714D9F933CFFE3E22028</vt:lpwstr>
  </property>
  <property fmtid="{D5CDD505-2E9C-101B-9397-08002B2CF9AE}" pid="3" name="MediaServiceImageTags">
    <vt:lpwstr/>
  </property>
</Properties>
</file>